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60" r:id="rId5"/>
    <p:sldId id="262" r:id="rId6"/>
    <p:sldId id="263" r:id="rId7"/>
    <p:sldId id="265" r:id="rId8"/>
    <p:sldId id="266" r:id="rId9"/>
    <p:sldId id="264" r:id="rId10"/>
    <p:sldId id="258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360217" y="1879481"/>
            <a:ext cx="11471565" cy="2771396"/>
          </a:xfrm>
        </p:spPr>
        <p:txBody>
          <a:bodyPr/>
          <a:lstStyle/>
          <a:p>
            <a:r>
              <a:rPr lang="en-US" altLang="zh-TW" dirty="0" smtClean="0"/>
              <a:t>Final project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381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時程規劃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5/22 (Sun) Baseline </a:t>
            </a:r>
            <a:r>
              <a:rPr lang="zh-TW" altLang="en-US" dirty="0" smtClean="0"/>
              <a:t>與</a:t>
            </a:r>
            <a:r>
              <a:rPr lang="en-US" altLang="zh-TW" dirty="0" err="1" smtClean="0"/>
              <a:t>Mips</a:t>
            </a:r>
            <a:r>
              <a:rPr lang="zh-TW" altLang="en-US" dirty="0" smtClean="0"/>
              <a:t>架構討論</a:t>
            </a:r>
            <a:endParaRPr lang="en-US" altLang="zh-TW" dirty="0" smtClean="0"/>
          </a:p>
          <a:p>
            <a:r>
              <a:rPr lang="en-US" altLang="zh-TW" dirty="0" smtClean="0"/>
              <a:t>5/25 (Wed)</a:t>
            </a:r>
            <a:r>
              <a:rPr lang="zh-TW" altLang="en-US" dirty="0" smtClean="0"/>
              <a:t> 架構圖與分工</a:t>
            </a:r>
            <a:endParaRPr lang="en-US" altLang="zh-TW" dirty="0" smtClean="0"/>
          </a:p>
          <a:p>
            <a:r>
              <a:rPr lang="en-US" altLang="zh-TW" dirty="0" smtClean="0"/>
              <a:t>5/30 (Mon) Extension</a:t>
            </a:r>
            <a:r>
              <a:rPr lang="zh-TW" altLang="en-US" dirty="0" smtClean="0"/>
              <a:t>問題討論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 smtClean="0"/>
              <a:t>6/3 (Fri) </a:t>
            </a:r>
            <a:r>
              <a:rPr lang="zh-TW" altLang="en-US" dirty="0" smtClean="0"/>
              <a:t>完成</a:t>
            </a:r>
            <a:r>
              <a:rPr lang="en-US" altLang="zh-TW" dirty="0"/>
              <a:t>B</a:t>
            </a:r>
            <a:r>
              <a:rPr lang="en-US" altLang="zh-TW" dirty="0" smtClean="0"/>
              <a:t>aseline</a:t>
            </a:r>
            <a:r>
              <a:rPr lang="zh-TW" altLang="en-US" dirty="0" smtClean="0"/>
              <a:t>可合成設計</a:t>
            </a:r>
            <a:endParaRPr lang="en-US" altLang="zh-TW" dirty="0" smtClean="0"/>
          </a:p>
          <a:p>
            <a:r>
              <a:rPr lang="en-US" altLang="zh-TW" dirty="0" smtClean="0"/>
              <a:t>6/6 (Mon)</a:t>
            </a:r>
            <a:r>
              <a:rPr lang="zh-TW" altLang="en-US" dirty="0" smtClean="0"/>
              <a:t> </a:t>
            </a:r>
            <a:r>
              <a:rPr lang="en-US" altLang="zh-TW" dirty="0" smtClean="0"/>
              <a:t>Extension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1 </a:t>
            </a:r>
            <a:r>
              <a:rPr lang="zh-TW" altLang="en-US" dirty="0" smtClean="0"/>
              <a:t>設計完成</a:t>
            </a:r>
            <a:endParaRPr lang="en-US" altLang="zh-TW" dirty="0" smtClean="0"/>
          </a:p>
          <a:p>
            <a:r>
              <a:rPr lang="en-US" altLang="zh-TW" dirty="0" smtClean="0"/>
              <a:t>6/10 (Fri) Extension 2</a:t>
            </a:r>
          </a:p>
          <a:p>
            <a:r>
              <a:rPr lang="en-US" altLang="zh-TW" dirty="0" smtClean="0"/>
              <a:t>6/13 (Tue) Extension 3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820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分</a:t>
            </a:r>
            <a:r>
              <a:rPr lang="zh-TW" altLang="en-US" dirty="0"/>
              <a:t>工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B02901086 </a:t>
            </a:r>
            <a:r>
              <a:rPr lang="zh-TW" altLang="en-US" dirty="0" smtClean="0"/>
              <a:t>施承佑 </a:t>
            </a:r>
            <a:r>
              <a:rPr lang="en-US" altLang="zh-TW" dirty="0" smtClean="0"/>
              <a:t>EX/MEM</a:t>
            </a:r>
          </a:p>
          <a:p>
            <a:r>
              <a:rPr lang="en-US" altLang="zh-TW" dirty="0" smtClean="0"/>
              <a:t>B02901008 </a:t>
            </a:r>
            <a:r>
              <a:rPr lang="zh-TW" altLang="en-US" dirty="0" smtClean="0"/>
              <a:t>侯信宇 </a:t>
            </a:r>
            <a:r>
              <a:rPr lang="en-US" altLang="zh-TW" dirty="0" smtClean="0"/>
              <a:t>IF/Control</a:t>
            </a:r>
          </a:p>
          <a:p>
            <a:r>
              <a:rPr lang="en-US" altLang="zh-TW" dirty="0" smtClean="0"/>
              <a:t>B02901135 </a:t>
            </a:r>
            <a:r>
              <a:rPr lang="zh-TW" altLang="en-US" dirty="0" smtClean="0"/>
              <a:t>陳奐晴 </a:t>
            </a:r>
            <a:r>
              <a:rPr lang="en-US" altLang="zh-TW" dirty="0" smtClean="0"/>
              <a:t>ID/WB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7872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baseline</a:t>
            </a:r>
            <a:endParaRPr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8913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idx="4294967295"/>
          </p:nvPr>
        </p:nvSpPr>
        <p:spPr>
          <a:xfrm>
            <a:off x="0" y="284163"/>
            <a:ext cx="9783763" cy="1508125"/>
          </a:xfrm>
        </p:spPr>
        <p:txBody>
          <a:bodyPr/>
          <a:lstStyle/>
          <a:p>
            <a:r>
              <a:rPr lang="en-US" altLang="zh-TW" dirty="0" smtClean="0"/>
              <a:t>Baseline</a:t>
            </a:r>
            <a:endParaRPr lang="zh-TW" altLang="en-US" dirty="0"/>
          </a:p>
        </p:txBody>
      </p:sp>
      <p:pic>
        <p:nvPicPr>
          <p:cNvPr id="1026" name="Picture 2" descr="https://scontent-hkg3-1.xx.fbcdn.net/v/t35.0-12/13334598_1146364532052182_1652563327_o.jpg?oh=28d58bf1c0bb205ca9434b954e11fe9a&amp;oe=574EB364"/>
          <p:cNvPicPr>
            <a:picLocks noGrp="1" noChangeAspect="1" noChangeArrowheads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6" t="-1949" r="14006" b="-210"/>
          <a:stretch/>
        </p:blipFill>
        <p:spPr bwMode="auto">
          <a:xfrm>
            <a:off x="1536192" y="-63500"/>
            <a:ext cx="9661525" cy="692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210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content-hkg3-1.xx.fbcdn.net/v/t35.0-12/13340430_1146364442052191_319740790_o.jpg?oh=9c4a329f4480773b45e011fca1e0ac97&amp;oe=574E817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" t="157" r="14775" b="4681"/>
          <a:stretch/>
        </p:blipFill>
        <p:spPr bwMode="auto">
          <a:xfrm>
            <a:off x="1197863" y="118872"/>
            <a:ext cx="10001738" cy="667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4084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Extension</a:t>
            </a:r>
            <a:endParaRPr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6102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 </a:t>
            </a:r>
            <a:r>
              <a:rPr lang="en-US" altLang="zh-TW" dirty="0" smtClean="0"/>
              <a:t>Multi/</a:t>
            </a:r>
            <a:r>
              <a:rPr lang="en-US" altLang="zh-TW" dirty="0" err="1" smtClean="0"/>
              <a:t>Div</a:t>
            </a:r>
            <a:r>
              <a:rPr lang="en-US" altLang="zh-TW" dirty="0" smtClean="0"/>
              <a:t>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Iterative</a:t>
            </a:r>
          </a:p>
          <a:p>
            <a:pPr marL="0" indent="0">
              <a:buNone/>
            </a:pPr>
            <a:r>
              <a:rPr lang="zh-TW" altLang="en-US" dirty="0" smtClean="0"/>
              <a:t>使用</a:t>
            </a:r>
            <a:r>
              <a:rPr lang="en-US" altLang="zh-TW" dirty="0" smtClean="0"/>
              <a:t>bubble</a:t>
            </a:r>
          </a:p>
          <a:p>
            <a:r>
              <a:rPr lang="en-US" altLang="zh-TW" dirty="0" smtClean="0"/>
              <a:t>Pipeline</a:t>
            </a:r>
          </a:p>
          <a:p>
            <a:pPr marL="0" indent="0">
              <a:buNone/>
            </a:pPr>
            <a:r>
              <a:rPr lang="zh-TW" altLang="en-US" dirty="0" smtClean="0"/>
              <a:t>增加</a:t>
            </a:r>
            <a:r>
              <a:rPr lang="en-US" altLang="zh-TW" dirty="0" smtClean="0"/>
              <a:t>forwarding</a:t>
            </a:r>
            <a:r>
              <a:rPr lang="zh-TW" altLang="en-US" dirty="0" smtClean="0"/>
              <a:t>的</a:t>
            </a:r>
            <a:r>
              <a:rPr lang="en-US" altLang="zh-TW" dirty="0" smtClean="0"/>
              <a:t>mux</a:t>
            </a:r>
            <a:r>
              <a:rPr lang="zh-TW" altLang="en-US" dirty="0" smtClean="0"/>
              <a:t>輸入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9925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2. Branch Predict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 smtClean="0"/>
              <a:t>按照架構</a:t>
            </a:r>
            <a:r>
              <a:rPr lang="zh-TW" altLang="en-US" dirty="0"/>
              <a:t>圖</a:t>
            </a:r>
          </a:p>
        </p:txBody>
      </p:sp>
    </p:spTree>
    <p:extLst>
      <p:ext uri="{BB962C8B-B14F-4D97-AF65-F5344CB8AC3E}">
        <p14:creationId xmlns:p14="http://schemas.microsoft.com/office/powerpoint/2010/main" val="1449937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3. Cache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Write Back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If </a:t>
            </a:r>
            <a:r>
              <a:rPr lang="en-US" altLang="zh-TW" smtClean="0"/>
              <a:t>not ready -&gt; </a:t>
            </a:r>
            <a:r>
              <a:rPr lang="en-US" altLang="zh-TW" dirty="0" smtClean="0"/>
              <a:t>stall </a:t>
            </a:r>
            <a:r>
              <a:rPr lang="en-US" altLang="zh-TW" smtClean="0"/>
              <a:t>and bubble</a:t>
            </a:r>
          </a:p>
        </p:txBody>
      </p:sp>
    </p:spTree>
    <p:extLst>
      <p:ext uri="{BB962C8B-B14F-4D97-AF65-F5344CB8AC3E}">
        <p14:creationId xmlns:p14="http://schemas.microsoft.com/office/powerpoint/2010/main" val="2439621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schedule</a:t>
            </a:r>
            <a:endParaRPr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37095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帶狀">
  <a:themeElements>
    <a:clrScheme name="Band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TM03090430[[fn=帶狀]]</Template>
  <TotalTime>62</TotalTime>
  <Words>107</Words>
  <Application>Microsoft Office PowerPoint</Application>
  <PresentationFormat>寬螢幕</PresentationFormat>
  <Paragraphs>29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新細明體</vt:lpstr>
      <vt:lpstr>Arial</vt:lpstr>
      <vt:lpstr>Corbel</vt:lpstr>
      <vt:lpstr>Wingdings</vt:lpstr>
      <vt:lpstr>帶狀</vt:lpstr>
      <vt:lpstr>Final project</vt:lpstr>
      <vt:lpstr>baseline</vt:lpstr>
      <vt:lpstr>Baseline</vt:lpstr>
      <vt:lpstr>PowerPoint 簡報</vt:lpstr>
      <vt:lpstr>Extension</vt:lpstr>
      <vt:lpstr>1. Multi/Div </vt:lpstr>
      <vt:lpstr>2. Branch Predict</vt:lpstr>
      <vt:lpstr>3. Cache</vt:lpstr>
      <vt:lpstr>schedule</vt:lpstr>
      <vt:lpstr>時程規劃</vt:lpstr>
      <vt:lpstr>分工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陳奐晴</dc:creator>
  <cp:lastModifiedBy>陳奐晴</cp:lastModifiedBy>
  <cp:revision>6</cp:revision>
  <dcterms:created xsi:type="dcterms:W3CDTF">2016-05-30T08:53:39Z</dcterms:created>
  <dcterms:modified xsi:type="dcterms:W3CDTF">2016-05-30T09:56:09Z</dcterms:modified>
</cp:coreProperties>
</file>

<file path=docProps/thumbnail.jpeg>
</file>